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-82" y="-12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1AA4-E894-4F46-AFA4-8BE88F5EA340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23FD-5D73-479C-9DE7-2AB6D9F9A6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8329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1AA4-E894-4F46-AFA4-8BE88F5EA340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23FD-5D73-479C-9DE7-2AB6D9F9A6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9539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1AA4-E894-4F46-AFA4-8BE88F5EA340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23FD-5D73-479C-9DE7-2AB6D9F9A6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16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1AA4-E894-4F46-AFA4-8BE88F5EA340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23FD-5D73-479C-9DE7-2AB6D9F9A6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5871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1AA4-E894-4F46-AFA4-8BE88F5EA340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23FD-5D73-479C-9DE7-2AB6D9F9A6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4518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1AA4-E894-4F46-AFA4-8BE88F5EA340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23FD-5D73-479C-9DE7-2AB6D9F9A6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0836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1AA4-E894-4F46-AFA4-8BE88F5EA340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23FD-5D73-479C-9DE7-2AB6D9F9A6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2974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1AA4-E894-4F46-AFA4-8BE88F5EA340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23FD-5D73-479C-9DE7-2AB6D9F9A6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9597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1AA4-E894-4F46-AFA4-8BE88F5EA340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23FD-5D73-479C-9DE7-2AB6D9F9A6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2040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1AA4-E894-4F46-AFA4-8BE88F5EA340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23FD-5D73-479C-9DE7-2AB6D9F9A6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3504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1AA4-E894-4F46-AFA4-8BE88F5EA340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23FD-5D73-479C-9DE7-2AB6D9F9A6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4465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1AA4-E894-4F46-AFA4-8BE88F5EA340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23FD-5D73-479C-9DE7-2AB6D9F9A6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3859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1AA4-E894-4F46-AFA4-8BE88F5EA340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23FD-5D73-479C-9DE7-2AB6D9F9A6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8873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1AA4-E894-4F46-AFA4-8BE88F5EA340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23FD-5D73-479C-9DE7-2AB6D9F9A6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700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1AA4-E894-4F46-AFA4-8BE88F5EA340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23FD-5D73-479C-9DE7-2AB6D9F9A6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3389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1AA4-E894-4F46-AFA4-8BE88F5EA340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23FD-5D73-479C-9DE7-2AB6D9F9A6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3145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1AA4-E894-4F46-AFA4-8BE88F5EA340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23FD-5D73-479C-9DE7-2AB6D9F9A6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653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8F01AA4-E894-4F46-AFA4-8BE88F5EA340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CCF23FD-5D73-479C-9DE7-2AB6D9F9A6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80760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>
                <a:cs typeface="B Nazanin Outline" panose="00000400000000000000" pitchFamily="2" charset="-78"/>
              </a:rPr>
              <a:t>به نام خدا </a:t>
            </a:r>
            <a:endParaRPr lang="en-US" dirty="0">
              <a:cs typeface="B Nazanin Outline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41"/>
            <a:ext cx="9440034" cy="1049865"/>
          </a:xfrm>
        </p:spPr>
        <p:txBody>
          <a:bodyPr>
            <a:normAutofit/>
          </a:bodyPr>
          <a:lstStyle/>
          <a:p>
            <a:r>
              <a:rPr lang="fa-IR" dirty="0" smtClean="0">
                <a:cs typeface="B Nazanin Outline" panose="00000400000000000000" pitchFamily="2" charset="-78"/>
              </a:rPr>
              <a:t>موضوع : کامران دیبا </a:t>
            </a:r>
          </a:p>
          <a:p>
            <a:r>
              <a:rPr lang="fa-IR" dirty="0" smtClean="0">
                <a:cs typeface="B Nazanin Outline" panose="00000400000000000000" pitchFamily="2" charset="-78"/>
              </a:rPr>
              <a:t>تدوین : سوگل ابراری و مانلی خوشخو</a:t>
            </a:r>
          </a:p>
          <a:p>
            <a:endParaRPr lang="en-US" dirty="0">
              <a:cs typeface="B Nazanin Outline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069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فرهنگ سرای نیاوران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این بنا در موقعیت معتدل کوهستانی است و به علت وجود بادهای شمالی معماری ان به صورت شرق و غرب ساخته شده </a:t>
            </a:r>
          </a:p>
          <a:p>
            <a:r>
              <a:rPr lang="fa-IR" dirty="0" smtClean="0"/>
              <a:t>ساختمان این بنا با بتن مسلح اجرا شده و نسبتا توانسته ساختار جدی از معماری سنتی و مدرن خلق نماید</a:t>
            </a:r>
          </a:p>
          <a:p>
            <a:r>
              <a:rPr lang="fa-IR" dirty="0" smtClean="0"/>
              <a:t>سر در ورودی بنا متقارن</a:t>
            </a:r>
          </a:p>
          <a:p>
            <a:r>
              <a:rPr lang="fa-IR" dirty="0" smtClean="0"/>
              <a:t>سردر برگرفته از ساختار هشتی در معماری سنتی است </a:t>
            </a:r>
          </a:p>
          <a:p>
            <a:r>
              <a:rPr lang="fa-IR" dirty="0" smtClean="0"/>
              <a:t>حیاط مرکزی رواق ساختمان و نورگیر منحنی دار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412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مسجد موزه فرش ایران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یکی از شاخص ترین نمونه های مینیمالیسم و پیوند میان سنت و نوگرایی است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912" y="2514191"/>
            <a:ext cx="2971800" cy="1533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22990" y="1685924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3102" y="3218350"/>
            <a:ext cx="1752600" cy="2619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9306" y="390892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358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مسجد دانشگاه جندی شاپور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795" y="1932101"/>
            <a:ext cx="2619375" cy="17430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5463" y="1791108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31295" y="1721438"/>
            <a:ext cx="2619375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0184" y="4022021"/>
            <a:ext cx="51816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652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پس از انقلاب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در تابستان 1357 با اعتراضات انقلابی وتوقف پروژه های عمرانی در ایران کامران دیبا تصمیم گرفت از ایران خارج شود </a:t>
            </a:r>
          </a:p>
          <a:p>
            <a:r>
              <a:rPr lang="fa-IR" dirty="0" smtClean="0"/>
              <a:t>و در اسپانیا و فرانسه برای همیشه اقامت گرفت و تا کنون به ایران باز نگشته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250" y="3753394"/>
            <a:ext cx="3976007" cy="22473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48845" y="3701408"/>
            <a:ext cx="4423954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695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کامران دیبا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520" y="2281646"/>
            <a:ext cx="3962400" cy="35476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5302" y="1820092"/>
            <a:ext cx="3995900" cy="462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024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مشخصات کامران دیبا:</a:t>
            </a:r>
            <a:br>
              <a:rPr lang="fa-IR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0" y="282472"/>
            <a:ext cx="9797144" cy="4794625"/>
          </a:xfrm>
        </p:spPr>
        <p:txBody>
          <a:bodyPr>
            <a:noAutofit/>
          </a:bodyPr>
          <a:lstStyle/>
          <a:p>
            <a:pPr algn="r"/>
            <a:r>
              <a:rPr lang="fa-IR" sz="1800" dirty="0" smtClean="0"/>
              <a:t>کامران طباطبایی دیبا </a:t>
            </a:r>
          </a:p>
          <a:p>
            <a:pPr algn="r"/>
            <a:r>
              <a:rPr lang="fa-IR" sz="1800" dirty="0" smtClean="0"/>
              <a:t>زاده:14 اسفند 1315</a:t>
            </a:r>
          </a:p>
          <a:p>
            <a:pPr algn="r"/>
            <a:r>
              <a:rPr lang="fa-IR" sz="1800" dirty="0" smtClean="0"/>
              <a:t>87 سال سن دارد  </a:t>
            </a:r>
          </a:p>
          <a:p>
            <a:pPr algn="r"/>
            <a:r>
              <a:rPr lang="fa-IR" sz="1800" dirty="0" smtClean="0"/>
              <a:t>ملیت: ایرانی</a:t>
            </a:r>
          </a:p>
          <a:p>
            <a:pPr algn="r"/>
            <a:r>
              <a:rPr lang="fa-IR" sz="1800" dirty="0" smtClean="0"/>
              <a:t>جوایز: </a:t>
            </a:r>
          </a:p>
          <a:p>
            <a:pPr algn="r"/>
            <a:r>
              <a:rPr lang="fa-IR" sz="1800" dirty="0" smtClean="0"/>
              <a:t>جایزه معماری اقا خان</a:t>
            </a:r>
          </a:p>
          <a:p>
            <a:pPr algn="r"/>
            <a:r>
              <a:rPr lang="fa-IR" sz="1800" dirty="0" smtClean="0"/>
              <a:t>پروژه ها: موزه هنر های معاصر تهران</a:t>
            </a:r>
          </a:p>
          <a:p>
            <a:pPr algn="r"/>
            <a:r>
              <a:rPr lang="fa-IR" sz="1800" dirty="0" smtClean="0"/>
              <a:t>پارک شفق و فرهنگسرای دانشجو</a:t>
            </a:r>
          </a:p>
          <a:p>
            <a:pPr algn="r"/>
            <a:r>
              <a:rPr lang="fa-IR" sz="1800" dirty="0" smtClean="0"/>
              <a:t>دفتر مخصوص شهربانو فرح پهلوی</a:t>
            </a:r>
          </a:p>
          <a:p>
            <a:pPr algn="r"/>
            <a:r>
              <a:rPr lang="fa-IR" sz="1800" dirty="0" smtClean="0"/>
              <a:t>پارک و فرهنگسرای نیاوران</a:t>
            </a:r>
          </a:p>
          <a:p>
            <a:pPr algn="r"/>
            <a:r>
              <a:rPr lang="fa-IR" sz="1800" dirty="0" smtClean="0"/>
              <a:t>منزل مسکونی{موزه} پرویز تناولی</a:t>
            </a:r>
          </a:p>
          <a:p>
            <a:pPr algn="r"/>
            <a:r>
              <a:rPr lang="fa-IR" sz="1800" dirty="0" smtClean="0"/>
              <a:t>نماز خانه جنب موزه فرش ایران</a:t>
            </a:r>
          </a:p>
          <a:p>
            <a:pPr algn="r"/>
            <a:r>
              <a:rPr lang="fa-IR" sz="1800" dirty="0" smtClean="0"/>
              <a:t>مسجد دانشگاه جندی شاپور</a:t>
            </a:r>
          </a:p>
          <a:p>
            <a:pPr algn="r"/>
            <a:r>
              <a:rPr lang="fa-IR" sz="1800" dirty="0" smtClean="0"/>
              <a:t>شهر جدید شوشتر</a:t>
            </a:r>
          </a:p>
          <a:p>
            <a:pPr algn="r"/>
            <a:r>
              <a:rPr lang="fa-IR" sz="1800" dirty="0" smtClean="0"/>
              <a:t>ویلای{پیرونه}{اسپانیا}</a:t>
            </a:r>
          </a:p>
          <a:p>
            <a:pPr marL="36900" indent="0" algn="r">
              <a:buNone/>
            </a:pPr>
            <a:r>
              <a:rPr lang="fa-IR" sz="1800" dirty="0" smtClean="0"/>
              <a:t>ویلای{اسپارتینا} {اسپانیا}</a:t>
            </a:r>
          </a:p>
          <a:p>
            <a:pPr algn="r"/>
            <a:endParaRPr lang="fa-IR" sz="1800" dirty="0"/>
          </a:p>
          <a:p>
            <a:pPr algn="r"/>
            <a:endParaRPr lang="fa-IR" sz="1800" dirty="0" smtClean="0"/>
          </a:p>
          <a:p>
            <a:pPr algn="r"/>
            <a:endParaRPr lang="fa-IR" sz="1800" dirty="0"/>
          </a:p>
          <a:p>
            <a:pPr algn="r"/>
            <a:endParaRPr lang="fa-IR" sz="1800" dirty="0" smtClean="0"/>
          </a:p>
          <a:p>
            <a:pPr algn="r"/>
            <a:endParaRPr lang="fa-IR" sz="1800" dirty="0" smtClean="0"/>
          </a:p>
        </p:txBody>
      </p:sp>
    </p:spTree>
    <p:extLst>
      <p:ext uri="{BB962C8B-B14F-4D97-AF65-F5344CB8AC3E}">
        <p14:creationId xmlns:p14="http://schemas.microsoft.com/office/powerpoint/2010/main" xmlns="" val="257465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خوانواد: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 algn="ctr">
              <a:buNone/>
            </a:pPr>
            <a:r>
              <a:rPr lang="fa-IR" dirty="0" smtClean="0"/>
              <a:t>خاندان طباطبایی از خانواده های درباری ایران از دوره قاجاریان بودند </a:t>
            </a:r>
          </a:p>
          <a:p>
            <a:pPr marL="36900" indent="0" algn="ctr">
              <a:buNone/>
            </a:pPr>
            <a:r>
              <a:rPr lang="fa-IR" dirty="0" smtClean="0"/>
              <a:t>پدر او{ اسفندیار دیبا} دندانپزشک بود </a:t>
            </a:r>
          </a:p>
          <a:p>
            <a:pPr marL="36900" indent="0" algn="ctr">
              <a:buNone/>
            </a:pPr>
            <a:r>
              <a:rPr lang="fa-IR" dirty="0" smtClean="0"/>
              <a:t>مادر او علاقه زیادی به معماری و طراحی داخلی داشت </a:t>
            </a:r>
          </a:p>
          <a:p>
            <a:pPr marL="36900" indent="0" algn="ctr">
              <a:buNone/>
            </a:pPr>
            <a:r>
              <a:rPr lang="fa-IR" dirty="0" smtClean="0"/>
              <a:t>کامران دیبا پسر عموی اخرین ملکه ایران فرح پهلوی است.</a:t>
            </a:r>
          </a:p>
        </p:txBody>
      </p:sp>
    </p:spTree>
    <p:extLst>
      <p:ext uri="{BB962C8B-B14F-4D97-AF65-F5344CB8AC3E}">
        <p14:creationId xmlns:p14="http://schemas.microsoft.com/office/powerpoint/2010/main" xmlns="" val="24904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تحصیل: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fa-IR" dirty="0" smtClean="0"/>
              <a:t>وی درسال1335 تحصیل خودش را در دانشگاه هاروارد در رشته معماری اغاز کرد او در زمان تحصیل با مراجعه به کتابخانه کنگره امریکا به دانش خود در زمینه های فلسفه و روان شناسی افزود .</a:t>
            </a:r>
          </a:p>
          <a:p>
            <a:pPr algn="r"/>
            <a:r>
              <a:rPr lang="fa-IR" dirty="0" smtClean="0"/>
              <a:t>در سال 1343 دانش اموخته این رشته شد و بعد از ان به مدت یکسال تحصیلات تکمیلی را در رشته جامعه شناسی ادامه داد.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9314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بازگشت به ایران: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 algn="ctr">
              <a:buNone/>
            </a:pPr>
            <a:r>
              <a:rPr lang="fa-IR" dirty="0" smtClean="0"/>
              <a:t>در سال 1345 به تهران برگشت </a:t>
            </a:r>
          </a:p>
          <a:p>
            <a:pPr marL="36900" indent="0" algn="ctr">
              <a:buNone/>
            </a:pPr>
            <a:r>
              <a:rPr lang="fa-IR" dirty="0" smtClean="0"/>
              <a:t>سخن او پس از بازگشت:</a:t>
            </a:r>
          </a:p>
          <a:p>
            <a:pPr marL="36900" indent="0" algn="ctr">
              <a:buNone/>
            </a:pPr>
            <a:r>
              <a:rPr lang="fa-IR" dirty="0" smtClean="0"/>
              <a:t>وقتی رسیدم تهران با یک محیط بسته روبرو شدم یک جامعه سنتی جا افتاده و بلکه از بعضی جهات عقب افتاده.</a:t>
            </a:r>
          </a:p>
          <a:p>
            <a:pPr marL="36900" indent="0" algn="ctr">
              <a:buNone/>
            </a:pPr>
            <a:endParaRPr lang="fa-IR" dirty="0"/>
          </a:p>
          <a:p>
            <a:pPr marL="36900" indent="0" algn="ctr">
              <a:buNone/>
            </a:pPr>
            <a:r>
              <a:rPr lang="fa-IR" dirty="0" smtClean="0"/>
              <a:t>او یک سال  بعد رئیس و طراح ارشد شرکت مهندسین مشاور{ داز} شد در سال 1977 {داز} 150 پرسنل داشت 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421568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936" y="46276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fa-IR" dirty="0" smtClean="0"/>
              <a:t>پارک شفق </a:t>
            </a:r>
            <a:br>
              <a:rPr lang="fa-IR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851" y="2412274"/>
            <a:ext cx="3204755" cy="26524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7837" y="552179"/>
            <a:ext cx="3614056" cy="30041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8821" y="1136469"/>
            <a:ext cx="3617323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278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پارک شفق </a:t>
            </a:r>
            <a:br>
              <a:rPr lang="fa-IR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fa-IR" dirty="0" smtClean="0"/>
              <a:t>در محله یوسف اباد تهران اولین فرهنگسرای ایران و اولین باری بود که مجموعه ای با امکان انجام چند فعالیت فرهنگی در کنار یکدیگر قرار میگرفتند </a:t>
            </a:r>
          </a:p>
          <a:p>
            <a:pPr algn="r"/>
            <a:r>
              <a:rPr lang="fa-IR" dirty="0" smtClean="0"/>
              <a:t>طراحی مسیر های این پارک طوری که ادامه مسیر های پیاده رو از کوچه های اطراف ان است گودی ک امروزه برای بازی کودکان است در ان زمان گودال دفع زباله بوده است </a:t>
            </a:r>
          </a:p>
          <a:p>
            <a:pPr algn="r"/>
            <a:r>
              <a:rPr lang="fa-IR" dirty="0" smtClean="0"/>
              <a:t>پایه پل های این پارک بر اساس معماری پل های اصفهان و نرده راهروهای روی این پل بر اساس نرده های جایگاه سالن تاتر ساخنته شده اند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7513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فرهنگ سرای نیاوران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7210" y="1811383"/>
            <a:ext cx="2695575" cy="271707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7463" y="1698171"/>
            <a:ext cx="2684399" cy="2938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096" y="1489166"/>
            <a:ext cx="2571750" cy="373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156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164</TotalTime>
  <Words>475</Words>
  <Application>Microsoft Office PowerPoint</Application>
  <PresentationFormat>Custom</PresentationFormat>
  <Paragraphs>56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Slate</vt:lpstr>
      <vt:lpstr>به نام خدا </vt:lpstr>
      <vt:lpstr>کامران دیبا</vt:lpstr>
      <vt:lpstr>مشخصات کامران دیبا: </vt:lpstr>
      <vt:lpstr>خوانواد:</vt:lpstr>
      <vt:lpstr>تحصیل:</vt:lpstr>
      <vt:lpstr>بازگشت به ایران:</vt:lpstr>
      <vt:lpstr>پارک شفق  </vt:lpstr>
      <vt:lpstr>پارک شفق  </vt:lpstr>
      <vt:lpstr>فرهنگ سرای نیاوران</vt:lpstr>
      <vt:lpstr>فرهنگ سرای نیاوران </vt:lpstr>
      <vt:lpstr>مسجد موزه فرش ایران </vt:lpstr>
      <vt:lpstr>مسجد دانشگاه جندی شاپور</vt:lpstr>
      <vt:lpstr>پس از انقلاب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به نام خدا</dc:title>
  <dc:creator>farzaneh</dc:creator>
  <cp:lastModifiedBy>farzaneh</cp:lastModifiedBy>
  <cp:revision>28</cp:revision>
  <dcterms:created xsi:type="dcterms:W3CDTF">2024-12-09T16:09:23Z</dcterms:created>
  <dcterms:modified xsi:type="dcterms:W3CDTF">2024-12-09T18:54:15Z</dcterms:modified>
</cp:coreProperties>
</file>